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6869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43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43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5F79C5-26AE-4591-A0EE-C53238871AB5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8063" y="727075"/>
            <a:ext cx="4841875" cy="363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601290"/>
            <a:ext cx="5486400" cy="43591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200898"/>
            <a:ext cx="2971800" cy="4843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200898"/>
            <a:ext cx="2971800" cy="4843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A8B05-4F38-4B54-A67A-2F81B20FD0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33874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A8B05-4F38-4B54-A67A-2F81B20FD0E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00474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54397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77986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41552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53257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65973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1597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96181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1539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8249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0116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5742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E9007-130E-4D3F-B73A-E8797BA2512A}" type="datetimeFigureOut">
              <a:rPr lang="ko-KR" altLang="en-US" smtClean="0"/>
              <a:pPr/>
              <a:t>2019-08-29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9DF83-5324-4EDE-8E39-C789156AFB5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5961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1832"/>
            <a:ext cx="9144000" cy="6875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5268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63688" y="1916832"/>
            <a:ext cx="648072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9646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4591"/>
            <a:ext cx="9144000" cy="6887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9795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4890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940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186"/>
            <a:ext cx="9160305" cy="684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388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</Words>
  <Application>Microsoft Office PowerPoint</Application>
  <PresentationFormat>화면 슬라이드 쇼(4:3)</PresentationFormat>
  <Paragraphs>1</Paragraphs>
  <Slides>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moon</dc:creator>
  <cp:lastModifiedBy>User</cp:lastModifiedBy>
  <cp:revision>3</cp:revision>
  <cp:lastPrinted>2015-03-03T06:24:27Z</cp:lastPrinted>
  <dcterms:created xsi:type="dcterms:W3CDTF">2015-03-03T05:57:27Z</dcterms:created>
  <dcterms:modified xsi:type="dcterms:W3CDTF">2019-08-29T01:50:53Z</dcterms:modified>
</cp:coreProperties>
</file>